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74" r:id="rId3"/>
    <p:sldId id="265" r:id="rId4"/>
    <p:sldId id="268" r:id="rId5"/>
    <p:sldId id="275" r:id="rId6"/>
    <p:sldId id="278" r:id="rId7"/>
    <p:sldId id="269" r:id="rId8"/>
    <p:sldId id="276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7" autoAdjust="0"/>
    <p:restoredTop sz="94660"/>
  </p:normalViewPr>
  <p:slideViewPr>
    <p:cSldViewPr>
      <p:cViewPr varScale="1">
        <p:scale>
          <a:sx n="86" d="100"/>
          <a:sy n="86" d="100"/>
        </p:scale>
        <p:origin x="8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226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347A9-5CBA-4703-B602-509FBC8E17AF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84EC3-6E73-458B-B231-384CDD433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3Эпиграф (прочитать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3Эпиграф (прочитать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919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5 Зачитываю</a:t>
            </a:r>
            <a:r>
              <a:rPr lang="ru-RU" baseline="0" dirty="0" smtClean="0"/>
              <a:t> из толкового словаря определение Дружба и Друг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Викторина «Кто с кем дружит?»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Викторина «Кто с кем дружит?»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09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Викторина «Кто с кем дружит?»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247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Танец «Дружба» под</a:t>
            </a:r>
            <a:r>
              <a:rPr lang="ru-RU" baseline="0" dirty="0" smtClean="0"/>
              <a:t> песню Улыбка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Танец «Дружба» под</a:t>
            </a:r>
            <a:r>
              <a:rPr lang="ru-RU" baseline="0" dirty="0" smtClean="0"/>
              <a:t> песню Улыбка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7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Танец «Дружба» под</a:t>
            </a:r>
            <a:r>
              <a:rPr lang="ru-RU" baseline="0" dirty="0" smtClean="0"/>
              <a:t> песню Улыбка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84EC3-6E73-458B-B231-384CDD433CF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4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F7F47-2300-4E36-9624-2C320E4FA0D0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CE0A6-A7E4-4103-85CE-500EB8BFBF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10" Type="http://schemas.openxmlformats.org/officeDocument/2006/relationships/image" Target="../media/image7.gif"/><Relationship Id="rId4" Type="http://schemas.openxmlformats.org/officeDocument/2006/relationships/image" Target="../media/image2.gif"/><Relationship Id="rId9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png"/><Relationship Id="rId7" Type="http://schemas.openxmlformats.org/officeDocument/2006/relationships/image" Target="../media/image11.jpe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3.png"/><Relationship Id="rId5" Type="http://schemas.openxmlformats.org/officeDocument/2006/relationships/image" Target="../media/image9.jpeg"/><Relationship Id="rId10" Type="http://schemas.openxmlformats.org/officeDocument/2006/relationships/image" Target="../media/image7.gif"/><Relationship Id="rId4" Type="http://schemas.openxmlformats.org/officeDocument/2006/relationships/image" Target="../media/image8.jpeg"/><Relationship Id="rId9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&#1089;&#1074;&#1103;&#1079;&#1085;&#1086;&#1081;\Documents\&#1043;&#1050;&#1059;%20&#1057;&#1054;%20&#1057;&#1056;&#1062;&#1053;%20&#1071;&#1089;&#1085;&#1072;&#1103;%20&#1055;&#1086;&#1083;&#1103;&#1085;&#1072;\&#1044;&#1083;&#1103;%20&#1086;&#1090;&#1082;&#1088;&#1099;&#1090;&#1086;&#1075;&#1086;%20&#1079;&#1072;&#1085;&#1103;&#1090;&#1080;&#1103;\&#1055;&#1088;&#1077;&#1079;&#1077;&#1085;&#1090;&#1072;&#1094;&#1080;&#1103;%20&#1076;&#1088;&#1091;&#1078;&#1073;&#1072;\05%20-%20Ulybka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&#1089;&#1074;&#1103;&#1079;&#1085;&#1086;&#1081;\Documents\&#1043;&#1050;&#1059;%20&#1057;&#1054;%20&#1057;&#1056;&#1062;&#1053;%20&#1071;&#1089;&#1085;&#1072;&#1103;%20&#1055;&#1086;&#1083;&#1103;&#1085;&#1072;\&#1044;&#1083;&#1103;%20&#1086;&#1090;&#1082;&#1088;&#1099;&#1090;&#1086;&#1075;&#1086;%20&#1079;&#1072;&#1085;&#1103;&#1090;&#1080;&#1103;\&#1055;&#1088;&#1077;&#1079;&#1077;&#1085;&#1090;&#1072;&#1094;&#1080;&#1103;%20&#1076;&#1088;&#1091;&#1078;&#1073;&#1072;\05%20-%20Ulybka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&#1089;&#1074;&#1103;&#1079;&#1085;&#1086;&#1081;\Documents\&#1043;&#1050;&#1059;%20&#1057;&#1054;%20&#1057;&#1056;&#1062;&#1053;%20&#1071;&#1089;&#1085;&#1072;&#1103;%20&#1055;&#1086;&#1083;&#1103;&#1085;&#1072;\&#1044;&#1083;&#1103;%20&#1086;&#1090;&#1082;&#1088;&#1099;&#1090;&#1086;&#1075;&#1086;%20&#1079;&#1072;&#1085;&#1103;&#1090;&#1080;&#1103;\&#1055;&#1088;&#1077;&#1079;&#1077;&#1085;&#1090;&#1072;&#1094;&#1080;&#1103;%20&#1076;&#1088;&#1091;&#1078;&#1073;&#1072;\05%20-%20Ulybka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145"/>
            <a:ext cx="9144000" cy="686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928670"/>
            <a:ext cx="8229600" cy="3786214"/>
          </a:xfrm>
        </p:spPr>
        <p:txBody>
          <a:bodyPr>
            <a:normAutofit/>
          </a:bodyPr>
          <a:lstStyle/>
          <a:p>
            <a:r>
              <a:rPr lang="ru-RU" sz="6600" b="1" i="1" cap="all" dirty="0" smtClean="0">
                <a:solidFill>
                  <a:srgbClr val="FF0000"/>
                </a:solidFill>
              </a:rPr>
              <a:t>Классный час</a:t>
            </a:r>
            <a:br>
              <a:rPr lang="ru-RU" sz="6600" b="1" i="1" cap="all" dirty="0" smtClean="0">
                <a:solidFill>
                  <a:srgbClr val="FF0000"/>
                </a:solidFill>
              </a:rPr>
            </a:br>
            <a:r>
              <a:rPr lang="ru-RU" sz="6600" b="1" i="1" cap="all" dirty="0" smtClean="0">
                <a:solidFill>
                  <a:srgbClr val="FF0000"/>
                </a:solidFill>
              </a:rPr>
              <a:t>«дружба»</a:t>
            </a:r>
            <a:endParaRPr lang="ru-RU" sz="6600" b="1" i="1" cap="al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6632"/>
            <a:ext cx="9144000" cy="686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08720"/>
            <a:ext cx="8623840" cy="4454236"/>
          </a:xfrm>
        </p:spPr>
        <p:txBody>
          <a:bodyPr>
            <a:noAutofit/>
          </a:bodyPr>
          <a:lstStyle/>
          <a:p>
            <a:pPr algn="r"/>
            <a:r>
              <a:rPr lang="ru-RU" sz="2800" b="1" i="1" cap="all" dirty="0" smtClean="0">
                <a:solidFill>
                  <a:srgbClr val="FF0000"/>
                </a:solidFill>
              </a:rPr>
              <a:t>«самый прекрасный подарок после мудрости,</a:t>
            </a:r>
            <a:br>
              <a:rPr lang="ru-RU" sz="2800" b="1" i="1" cap="all" dirty="0" smtClean="0">
                <a:solidFill>
                  <a:srgbClr val="FF0000"/>
                </a:solidFill>
              </a:rPr>
            </a:br>
            <a:r>
              <a:rPr lang="ru-RU" sz="2800" b="1" i="1" cap="all" dirty="0" smtClean="0">
                <a:solidFill>
                  <a:srgbClr val="FF0000"/>
                </a:solidFill>
              </a:rPr>
              <a:t>которым могла бы одарить нас природа, -</a:t>
            </a:r>
            <a:br>
              <a:rPr lang="ru-RU" sz="2800" b="1" i="1" cap="all" dirty="0" smtClean="0">
                <a:solidFill>
                  <a:srgbClr val="FF0000"/>
                </a:solidFill>
              </a:rPr>
            </a:br>
            <a:r>
              <a:rPr lang="ru-RU" sz="2800" b="1" i="1" cap="all" dirty="0" smtClean="0">
                <a:solidFill>
                  <a:srgbClr val="FF0000"/>
                </a:solidFill>
              </a:rPr>
              <a:t>это дружба»</a:t>
            </a:r>
            <a:br>
              <a:rPr lang="ru-RU" sz="2800" b="1" i="1" cap="all" dirty="0" smtClean="0">
                <a:solidFill>
                  <a:srgbClr val="FF0000"/>
                </a:solidFill>
              </a:rPr>
            </a:br>
            <a:r>
              <a:rPr lang="ru-RU" sz="2800" b="1" i="1" cap="all" dirty="0">
                <a:solidFill>
                  <a:srgbClr val="FF0000"/>
                </a:solidFill>
              </a:rPr>
              <a:t/>
            </a:r>
            <a:br>
              <a:rPr lang="ru-RU" sz="2800" b="1" i="1" cap="all" dirty="0">
                <a:solidFill>
                  <a:srgbClr val="FF0000"/>
                </a:solidFill>
              </a:rPr>
            </a:br>
            <a:r>
              <a:rPr lang="ru-RU" sz="2400" b="1" i="1" cap="all" dirty="0" err="1" smtClean="0"/>
              <a:t>франсуа</a:t>
            </a:r>
            <a:r>
              <a:rPr lang="ru-RU" sz="2400" b="1" i="1" cap="all" dirty="0" smtClean="0"/>
              <a:t> де </a:t>
            </a:r>
            <a:r>
              <a:rPr lang="ru-RU" sz="2400" b="1" i="1" cap="all" dirty="0" err="1" smtClean="0"/>
              <a:t>ларошфуко</a:t>
            </a:r>
            <a:endParaRPr lang="ru-RU" sz="2800" b="1" i="1" cap="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95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145"/>
            <a:ext cx="9141143" cy="686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85721" y="500042"/>
            <a:ext cx="657229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Comic Sans MS" pitchFamily="66" charset="0"/>
              </a:rPr>
              <a:t>Дружба – близкие отношения, основанные </a:t>
            </a:r>
          </a:p>
          <a:p>
            <a:r>
              <a:rPr lang="ru-RU" sz="2800" b="1" dirty="0">
                <a:latin typeface="Comic Sans MS" pitchFamily="66" charset="0"/>
              </a:rPr>
              <a:t>на взаимном доверии, привязанности, </a:t>
            </a:r>
          </a:p>
          <a:p>
            <a:r>
              <a:rPr lang="ru-RU" sz="2800" b="1" dirty="0">
                <a:latin typeface="Comic Sans MS" pitchFamily="66" charset="0"/>
              </a:rPr>
              <a:t>общности интересов.</a:t>
            </a:r>
          </a:p>
        </p:txBody>
      </p:sp>
      <p:pic>
        <p:nvPicPr>
          <p:cNvPr id="4099" name="Picture 9" descr="milash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4071942"/>
            <a:ext cx="16922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0" descr="08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975" y="4868863"/>
            <a:ext cx="18383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2" descr="018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3643314"/>
            <a:ext cx="16287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3" descr="3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363" y="5084763"/>
            <a:ext cx="1954212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4" descr="10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96163" y="1844675"/>
            <a:ext cx="1441450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85720" y="3000372"/>
            <a:ext cx="55324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Comic Sans MS" pitchFamily="66" charset="0"/>
              </a:rPr>
              <a:t>Друг – это человек, который </a:t>
            </a:r>
          </a:p>
          <a:p>
            <a:r>
              <a:rPr lang="ru-RU" sz="2800" b="1" dirty="0">
                <a:latin typeface="Comic Sans MS" pitchFamily="66" charset="0"/>
              </a:rPr>
              <a:t>связан с кем-нибудь дружбой</a:t>
            </a:r>
            <a:r>
              <a:rPr lang="ru-RU" sz="2800" b="1" dirty="0"/>
              <a:t>.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3203575" y="4005263"/>
            <a:ext cx="309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(из словаря С.И.Ожегова)</a:t>
            </a:r>
          </a:p>
          <a:p>
            <a:endParaRPr lang="ru-RU"/>
          </a:p>
        </p:txBody>
      </p:sp>
      <p:pic>
        <p:nvPicPr>
          <p:cNvPr id="4106" name="Picture 17" descr="5">
            <a:hlinkClick r:id="rId9" action="ppaction://hlinksldjump"/>
          </p:cNvPr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-1671866">
            <a:off x="4594074" y="2163339"/>
            <a:ext cx="9302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" y="0"/>
            <a:ext cx="9141143" cy="686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07504" y="1610271"/>
            <a:ext cx="816954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Работа в группах:</a:t>
            </a:r>
          </a:p>
          <a:p>
            <a:pPr algn="ctr"/>
            <a:r>
              <a:rPr lang="ru-RU" sz="48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«соберите правильно пословицу» </a:t>
            </a:r>
            <a:endParaRPr lang="ru-RU" sz="4800" b="1" cap="all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9" name="Picture 12" descr="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671866">
            <a:off x="-120834" y="-122678"/>
            <a:ext cx="9302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" y="0"/>
            <a:ext cx="9141143" cy="686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55576" y="1412776"/>
            <a:ext cx="635798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Викторина </a:t>
            </a:r>
            <a:endParaRPr lang="ru-RU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Кто с 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кем дружит</a:t>
            </a:r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?»</a:t>
            </a:r>
          </a:p>
        </p:txBody>
      </p:sp>
      <p:pic>
        <p:nvPicPr>
          <p:cNvPr id="5129" name="Picture 12" descr="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671866">
            <a:off x="-120834" y="-122678"/>
            <a:ext cx="9302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84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" y="0"/>
            <a:ext cx="9141143" cy="686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500034" y="0"/>
            <a:ext cx="63579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8" name="Picture 6" descr="CAS9MZ6J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90" y="1320474"/>
            <a:ext cx="2952750" cy="229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CAKZSZ2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8992" y="1350680"/>
            <a:ext cx="2735263" cy="2238375"/>
          </a:xfrm>
          <a:prstGeom prst="rect">
            <a:avLst/>
          </a:prstGeom>
          <a:noFill/>
          <a:ln w="28575">
            <a:solidFill>
              <a:srgbClr val="996633"/>
            </a:solidFill>
            <a:miter lim="800000"/>
            <a:headEnd/>
            <a:tailEnd/>
          </a:ln>
        </p:spPr>
      </p:pic>
      <p:pic>
        <p:nvPicPr>
          <p:cNvPr id="13320" name="Picture 8" descr="CAHBC49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76427" y="4132367"/>
            <a:ext cx="2663825" cy="2136775"/>
          </a:xfrm>
          <a:prstGeom prst="rect">
            <a:avLst/>
          </a:prstGeom>
          <a:noFill/>
          <a:ln w="28575">
            <a:solidFill>
              <a:srgbClr val="996633"/>
            </a:solidFill>
            <a:miter lim="800000"/>
            <a:headEnd/>
            <a:tailEnd/>
          </a:ln>
        </p:spPr>
      </p:pic>
      <p:pic>
        <p:nvPicPr>
          <p:cNvPr id="13322" name="Picture 10" descr="images[4]"/>
          <p:cNvPicPr>
            <a:picLocks noChangeAspect="1" noChangeArrowheads="1"/>
          </p:cNvPicPr>
          <p:nvPr/>
        </p:nvPicPr>
        <p:blipFill>
          <a:blip r:embed="rId7" cstate="print"/>
          <a:srcRect l="12865" r="17435"/>
          <a:stretch>
            <a:fillRect/>
          </a:stretch>
        </p:blipFill>
        <p:spPr bwMode="auto">
          <a:xfrm>
            <a:off x="5061473" y="4176462"/>
            <a:ext cx="2663825" cy="2089632"/>
          </a:xfrm>
          <a:prstGeom prst="rect">
            <a:avLst/>
          </a:prstGeom>
          <a:noFill/>
          <a:ln w="28575">
            <a:solidFill>
              <a:srgbClr val="996633"/>
            </a:solidFill>
            <a:miter lim="800000"/>
            <a:headEnd/>
            <a:tailEnd/>
          </a:ln>
        </p:spPr>
      </p:pic>
      <p:pic>
        <p:nvPicPr>
          <p:cNvPr id="13323" name="Picture 11" descr="CAEZOZ16"/>
          <p:cNvPicPr>
            <a:picLocks noChangeAspect="1" noChangeArrowheads="1"/>
          </p:cNvPicPr>
          <p:nvPr/>
        </p:nvPicPr>
        <p:blipFill>
          <a:blip r:embed="rId8" cstate="print"/>
          <a:srcRect l="6631" r="10909"/>
          <a:stretch>
            <a:fillRect/>
          </a:stretch>
        </p:blipFill>
        <p:spPr bwMode="auto">
          <a:xfrm>
            <a:off x="6452897" y="1350680"/>
            <a:ext cx="2519362" cy="2238375"/>
          </a:xfrm>
          <a:prstGeom prst="rect">
            <a:avLst/>
          </a:prstGeom>
          <a:noFill/>
          <a:ln w="28575">
            <a:solidFill>
              <a:srgbClr val="996633"/>
            </a:solidFill>
            <a:miter lim="800000"/>
            <a:headEnd/>
            <a:tailEnd/>
          </a:ln>
        </p:spPr>
      </p:pic>
      <p:pic>
        <p:nvPicPr>
          <p:cNvPr id="5129" name="Picture 12" descr="5">
            <a:hlinkClick r:id="rId9" action="ppaction://hlinksldjump"/>
          </p:cNvPr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-1671866">
            <a:off x="-120834" y="-122678"/>
            <a:ext cx="9302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61473" y="4169810"/>
            <a:ext cx="2651105" cy="208963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2"/>
          <a:srcRect l="4340" r="2421"/>
          <a:stretch/>
        </p:blipFill>
        <p:spPr>
          <a:xfrm>
            <a:off x="3428992" y="1340768"/>
            <a:ext cx="2735263" cy="224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71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-2144"/>
            <a:ext cx="9143999" cy="68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05 - Ulybk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501090" y="6215082"/>
            <a:ext cx="304800" cy="30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9552" y="1052736"/>
            <a:ext cx="76438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Игра:</a:t>
            </a:r>
          </a:p>
          <a:p>
            <a:pPr algn="ctr"/>
            <a:r>
              <a:rPr lang="ru-RU" sz="96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«правила дружбы»</a:t>
            </a:r>
            <a:endParaRPr lang="ru-RU" sz="9600" b="1" cap="all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3804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-2144"/>
            <a:ext cx="9143999" cy="68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05 - Ulybk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501090" y="6215082"/>
            <a:ext cx="304800" cy="30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2910" y="1428736"/>
            <a:ext cx="76438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Пожелания другу</a:t>
            </a:r>
            <a:endParaRPr lang="ru-RU" sz="9600" b="1" cap="all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9892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3804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-2144"/>
            <a:ext cx="9143999" cy="68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05 - Ulybk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501090" y="6215082"/>
            <a:ext cx="304800" cy="30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1560" y="764704"/>
            <a:ext cx="76438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</a:t>
            </a:r>
          </a:p>
          <a:p>
            <a:pPr algn="ctr"/>
            <a:r>
              <a:rPr lang="ru-RU" sz="96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</a:t>
            </a:r>
          </a:p>
          <a:p>
            <a:pPr algn="ctr"/>
            <a:r>
              <a:rPr lang="ru-RU" sz="96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Внимание!</a:t>
            </a:r>
            <a:endParaRPr lang="ru-RU" sz="9600" b="1" cap="all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0653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7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6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/>
      <p:bldP spid="4" grpId="1"/>
      <p:bldP spid="4" grpId="2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134</Words>
  <Application>Microsoft Office PowerPoint</Application>
  <PresentationFormat>Экран (4:3)</PresentationFormat>
  <Paragraphs>36</Paragraphs>
  <Slides>9</Slides>
  <Notes>9</Notes>
  <HiddenSlides>0</HiddenSlides>
  <MMClips>3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Times New Roman</vt:lpstr>
      <vt:lpstr>Тема Office</vt:lpstr>
      <vt:lpstr>Классный час «дружба»</vt:lpstr>
      <vt:lpstr>«самый прекрасный подарок после мудрости, которым могла бы одарить нас природа, - это дружба»  франсуа де ларошфуко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Юлия</dc:creator>
  <cp:lastModifiedBy>Пользователь</cp:lastModifiedBy>
  <cp:revision>48</cp:revision>
  <dcterms:created xsi:type="dcterms:W3CDTF">2012-12-12T12:09:58Z</dcterms:created>
  <dcterms:modified xsi:type="dcterms:W3CDTF">2018-02-06T15:28:16Z</dcterms:modified>
</cp:coreProperties>
</file>